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102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B5D2D-B67E-45A6-B69F-F07AE410EC12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A3B32-372C-46D9-BF3C-79A837F9A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0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68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42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6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69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A3B32-372C-46D9-BF3C-79A837F9A0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24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0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2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3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0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1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1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6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9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5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0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7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83A1D-C40E-498D-985D-023666AC483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3895-85A1-4D69-8ED9-45FC4524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0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wav"/><Relationship Id="rId2" Type="http://schemas.microsoft.com/office/2007/relationships/media" Target="../media/media1.wav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1828"/>
          </a:xfrm>
          <a:solidFill>
            <a:schemeClr val="bg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rgbClr val="FFFF00"/>
                  </a:solidFill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DK Meshuggeneh" panose="03030501010102010101" pitchFamily="66" charset="0"/>
                <a:ea typeface="DFKai-SB" panose="03000509000000000000" pitchFamily="65" charset="-120"/>
              </a:rPr>
              <a:t>ZONING!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928" y="3844636"/>
            <a:ext cx="12192001" cy="3013364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bg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This presentation is going to show you why it is important to know the zoning of a lot of land and the steps to take in finding the </a:t>
            </a:r>
            <a:r>
              <a:rPr lang="en-US" sz="3600" b="1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zoning.</a:t>
            </a:r>
          </a:p>
          <a:p>
            <a:pPr marL="0" indent="0" algn="ctr">
              <a:buNone/>
            </a:pPr>
            <a:endParaRPr lang="en-US" sz="2200" b="1" dirty="0">
              <a:solidFill>
                <a:prstClr val="white">
                  <a:lumMod val="95000"/>
                </a:prstClr>
              </a:solidFill>
              <a:ea typeface="+mj-ea"/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666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1398"/>
    </mc:Choice>
    <mc:Fallback>
      <p:transition advTm="11398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en-US" sz="2400" b="1" dirty="0">
                <a:solidFill>
                  <a:prstClr val="white">
                    <a:lumMod val="95000"/>
                  </a:prstClr>
                </a:solidFill>
                <a:latin typeface="Garamond"/>
                <a:ea typeface="+mn-ea"/>
                <a:cs typeface="+mn-cs"/>
              </a:rPr>
              <a:t/>
            </a:r>
            <a:br>
              <a:rPr lang="en-US" sz="2400" b="1" dirty="0">
                <a:solidFill>
                  <a:prstClr val="white">
                    <a:lumMod val="95000"/>
                  </a:prstClr>
                </a:solidFill>
                <a:latin typeface="Garamond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5518" y="1027906"/>
            <a:ext cx="10515600" cy="4351338"/>
          </a:xfrm>
          <a:noFill/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lets you know what type of housing can go on a certain lot of land.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is it important?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lets you know if the house you plan on putting on the land is acceptable or not before you buy the land.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5450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263"/>
    </mc:Choice>
    <mc:Fallback>
      <p:transition spd="slow" advTm="162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19645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 algn="ctr">
              <a:lnSpc>
                <a:spcPct val="115000"/>
              </a:lnSpc>
              <a:spcBef>
                <a:spcPts val="0"/>
              </a:spcBef>
            </a:pPr>
            <a:r>
              <a:rPr lang="en-US" sz="6000" b="1" i="1" dirty="0" smtClean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Step 1</a:t>
            </a:r>
            <a:endParaRPr lang="en-US" sz="6000" i="1" dirty="0">
              <a:ln>
                <a:solidFill>
                  <a:srgbClr val="FFFF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342"/>
            <a:ext cx="12192000" cy="5229658"/>
          </a:xfrm>
        </p:spPr>
        <p:txBody>
          <a:bodyPr>
            <a:normAutofit/>
          </a:bodyPr>
          <a:lstStyle/>
          <a:p>
            <a:pPr marR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 address or pin/parcel number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Steps in finding the address or pin/parcel number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to “search for lots” at www.findyourlots.net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Click on the state you wish to search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 next page enter the county, home type,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</a:t>
            </a: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range, and zip code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click search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Locate the land you want to find out about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(lots can also be found on other Realtor Websites)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the address and/or pin number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144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012"/>
    </mc:Choice>
    <mc:Fallback>
      <p:transition spd="slow" advTm="3601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192000" cy="12573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lvl="0" algn="ctr">
              <a:lnSpc>
                <a:spcPct val="115000"/>
              </a:lnSpc>
              <a:spcBef>
                <a:spcPts val="0"/>
              </a:spcBef>
            </a:pPr>
            <a:r>
              <a:rPr lang="en-US" sz="6700" dirty="0" smtClean="0">
                <a:ln>
                  <a:solidFill>
                    <a:srgbClr val="FFFF00"/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6700" dirty="0" smtClean="0">
                <a:ln>
                  <a:solidFill>
                    <a:srgbClr val="FFFF00"/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6700" dirty="0" smtClean="0">
                <a:ln>
                  <a:solidFill>
                    <a:srgbClr val="FFFF00"/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Step 2</a:t>
            </a:r>
            <a:r>
              <a:rPr lang="en-US" sz="3600" dirty="0">
                <a:ln>
                  <a:solidFill>
                    <a:srgbClr val="FFFF00"/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n>
                  <a:solidFill>
                    <a:srgbClr val="FFFF00"/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no address or pin number is </a:t>
            </a:r>
            <a:r>
              <a:rPr lang="en-US" sz="31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endParaRPr lang="en-US" sz="3100" b="1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103943"/>
            <a:ext cx="12191999" cy="435133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to the Local County GIS (Geographic Information System) Website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Locate the lot of land on the GIS website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no address or Pin number is found on the selected lot of land then select a lot near it and get the address from it. </a:t>
            </a:r>
          </a:p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31964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6000" b="1" i="1" dirty="0" smtClean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Step 2</a:t>
            </a:r>
            <a:endParaRPr lang="en-US" sz="6000" i="1" dirty="0">
              <a:ln>
                <a:solidFill>
                  <a:srgbClr val="FFFF00"/>
                </a:solidFill>
              </a:ln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1200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195"/>
    </mc:Choice>
    <mc:Fallback>
      <p:transition spd="slow" advTm="2119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6000" b="1" i="1" dirty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6000" b="1" i="1" dirty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6000" b="1" i="1" dirty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step 3</a:t>
            </a:r>
            <a:br>
              <a:rPr lang="en-US" sz="6000" b="1" i="1" dirty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DK Meshuggeneh" panose="03030501010102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6000" b="1" i="1" dirty="0">
              <a:ln>
                <a:solidFill>
                  <a:srgbClr val="FFFF00"/>
                </a:solidFill>
              </a:ln>
              <a:solidFill>
                <a:schemeClr val="tx1"/>
              </a:solidFill>
              <a:latin typeface="DK Meshuggeneh" panose="03030501010102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2129"/>
            <a:ext cx="12192000" cy="4351338"/>
          </a:xfrm>
        </p:spPr>
        <p:txBody>
          <a:bodyPr/>
          <a:lstStyle/>
          <a:p>
            <a:pPr marL="0" marR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to the local county website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to the planning/zoning department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 the planning/zoning director’s number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the director and give them the pin number and ask about the zoning for the particular lot of land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the proof you can put that type of housing on that property in writing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1223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089"/>
    </mc:Choice>
    <mc:Fallback>
      <p:transition spd="slow" advTm="2108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lass.wav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791200" y="3124200"/>
            <a:ext cx="0" cy="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49110" y="2426018"/>
            <a:ext cx="18184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DK Meshuggeneh" panose="03030501010102010101" pitchFamily="66" charset="0"/>
              </a:rPr>
              <a:t>The</a:t>
            </a:r>
            <a:r>
              <a:rPr lang="en-US" sz="2000" dirty="0" smtClean="0">
                <a:solidFill>
                  <a:schemeClr val="bg1"/>
                </a:solidFill>
                <a:latin typeface="DK Meshuggeneh" panose="03030501010102010101" pitchFamily="66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DK Meshuggeneh" panose="03030501010102010101" pitchFamily="66" charset="0"/>
              </a:rPr>
              <a:t>End</a:t>
            </a:r>
            <a:endParaRPr lang="en-US" sz="4000" dirty="0">
              <a:solidFill>
                <a:schemeClr val="bg1"/>
              </a:solidFill>
              <a:latin typeface="DK Meshuggeneh" panose="03030501010102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908" y="4468648"/>
            <a:ext cx="28297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This presentation was brought to you by Nick Blake &amp; Kanah Thomas. </a:t>
            </a:r>
            <a:endParaRPr lang="en-US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788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881"/>
    </mc:Choice>
    <mc:Fallback>
      <p:transition spd="slow" advTm="7881"/>
    </mc:Fallback>
  </mc:AlternateContent>
  <p:timing>
    <p:tnLst>
      <p:par>
        <p:cTn id="1" dur="indefinite" restart="never" nodeType="tmRoot">
          <p:childTnLst>
            <p:audio>
              <p:cMediaNode vol="8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ZONING!plai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3|7.6|7|6.9|9.4|4.3|5.5|6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4.4|8|7.7|1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9"/>
</p:tagLst>
</file>

<file path=ppt/theme/theme1.xml><?xml version="1.0" encoding="utf-8"?>
<a:theme xmlns:a="http://schemas.openxmlformats.org/drawingml/2006/main" name="KT">
  <a:themeElements>
    <a:clrScheme name="K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7F6000"/>
      </a:accent5>
      <a:accent6>
        <a:srgbClr val="70AD47"/>
      </a:accent6>
      <a:hlink>
        <a:srgbClr val="0563C1"/>
      </a:hlink>
      <a:folHlink>
        <a:srgbClr val="954F72"/>
      </a:folHlink>
    </a:clrScheme>
    <a:fontScheme name="KT">
      <a:majorFont>
        <a:latin typeface="Corbel"/>
        <a:ea typeface=""/>
        <a:cs typeface=""/>
      </a:majorFont>
      <a:minorFont>
        <a:latin typeface="Garamond"/>
        <a:ea typeface=""/>
        <a:cs typeface="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278</Words>
  <Application>Microsoft Office PowerPoint</Application>
  <PresentationFormat>Custom</PresentationFormat>
  <Paragraphs>35</Paragraphs>
  <Slides>6</Slides>
  <Notes>6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KT</vt:lpstr>
      <vt:lpstr>ZONING! </vt:lpstr>
      <vt:lpstr> </vt:lpstr>
      <vt:lpstr>Step 1</vt:lpstr>
      <vt:lpstr> Step 2 If no address or pin number is found</vt:lpstr>
      <vt:lpstr> step 3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ZONING!plain</dc:title>
  <dc:creator>Owner</dc:creator>
  <cp:lastModifiedBy>User</cp:lastModifiedBy>
  <cp:revision>50</cp:revision>
  <dcterms:created xsi:type="dcterms:W3CDTF">2014-12-04T03:19:23Z</dcterms:created>
  <dcterms:modified xsi:type="dcterms:W3CDTF">2015-01-08T18:13:46Z</dcterms:modified>
</cp:coreProperties>
</file>