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56" r:id="rId2"/>
    <p:sldId id="260" r:id="rId3"/>
    <p:sldId id="262" r:id="rId4"/>
    <p:sldId id="257" r:id="rId5"/>
    <p:sldId id="258" r:id="rId6"/>
    <p:sldId id="259" r:id="rId7"/>
    <p:sldId id="261" r:id="rId8"/>
    <p:sldId id="263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2" autoAdjust="0"/>
    <p:restoredTop sz="94660" autoAdjust="0"/>
  </p:normalViewPr>
  <p:slideViewPr>
    <p:cSldViewPr snapToGrid="0">
      <p:cViewPr varScale="1">
        <p:scale>
          <a:sx n="92" d="100"/>
          <a:sy n="92" d="100"/>
        </p:scale>
        <p:origin x="-114" y="-5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B5D2D-B67E-45A6-B69F-F07AE410EC12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A3B32-372C-46D9-BF3C-79A837F9A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A3B32-372C-46D9-BF3C-79A837F9A0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A3B32-372C-46D9-BF3C-79A837F9A0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6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A3B32-372C-46D9-BF3C-79A837F9A0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6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A3B32-372C-46D9-BF3C-79A837F9A0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42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A3B32-372C-46D9-BF3C-79A837F9A0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61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A3B32-372C-46D9-BF3C-79A837F9A0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69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A3B32-372C-46D9-BF3C-79A837F9A0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24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A3B32-372C-46D9-BF3C-79A837F9A0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9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01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2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3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0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1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1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6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9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5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0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7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83A1D-C40E-498D-985D-023666AC483C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73895-85A1-4D69-8ED9-45FC45246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03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jp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av"/><Relationship Id="rId7" Type="http://schemas.openxmlformats.org/officeDocument/2006/relationships/notesSlide" Target="../notesSlides/notesSlide7.xml"/><Relationship Id="rId2" Type="http://schemas.microsoft.com/office/2007/relationships/media" Target="../media/media3.wav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4.wav"/><Relationship Id="rId4" Type="http://schemas.microsoft.com/office/2007/relationships/media" Target="../media/media4.wav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504656"/>
            <a:ext cx="3141519" cy="3807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1828"/>
          </a:xfrm>
          <a:solidFill>
            <a:schemeClr val="bg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i="1" dirty="0">
                <a:ln>
                  <a:solidFill>
                    <a:srgbClr val="FFFF00"/>
                  </a:solidFill>
                </a:ln>
                <a:solidFill>
                  <a:schemeClr val="bg1">
                    <a:lumMod val="85000"/>
                    <a:lumOff val="15000"/>
                  </a:schemeClr>
                </a:solidFill>
                <a:latin typeface="DK Meshuggeneh" panose="03030501010102010101" pitchFamily="66" charset="0"/>
                <a:ea typeface="DFKai-SB" panose="03000509000000000000" pitchFamily="65" charset="-120"/>
              </a:rPr>
              <a:t>ZONING!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928" y="3844636"/>
            <a:ext cx="12192001" cy="3013364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This presentation is going to show you why it is important to know the zoning of a lot of land and the steps to take in finding the </a:t>
            </a:r>
            <a:r>
              <a:rPr lang="en-US" sz="3600" b="1" dirty="0" smtClean="0">
                <a:solidFill>
                  <a:schemeClr val="bg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zoning.</a:t>
            </a:r>
          </a:p>
          <a:p>
            <a:pPr marL="0" indent="0" algn="ctr">
              <a:buNone/>
            </a:pPr>
            <a:endParaRPr lang="en-US" sz="2200" b="1" dirty="0">
              <a:solidFill>
                <a:prstClr val="white">
                  <a:lumMod val="95000"/>
                </a:prstClr>
              </a:solidFill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149" y="5087504"/>
            <a:ext cx="2695575" cy="1695450"/>
          </a:xfrm>
          <a:prstGeom prst="rect">
            <a:avLst/>
          </a:prstGeom>
        </p:spPr>
      </p:pic>
      <p:pic>
        <p:nvPicPr>
          <p:cNvPr id="7" name="Ringling Brothers Barnum &amp; Bailey Circus Ban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6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4617"/>
    </mc:Choice>
    <mc:Fallback>
      <p:transition advTm="1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  <p:extLst mod="1">
    <p:ext uri="{E180D4A7-C9FB-4DFB-919C-405C955672EB}">
      <p14:showEvtLst xmlns:p14="http://schemas.microsoft.com/office/powerpoint/2010/main">
        <p14:playEvt time="569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latin typeface="Garamond"/>
                <a:ea typeface="+mn-ea"/>
                <a:cs typeface="+mn-cs"/>
              </a:rPr>
              <a:t/>
            </a:r>
            <a:br>
              <a:rPr lang="en-US" sz="2400" b="1" dirty="0">
                <a:solidFill>
                  <a:prstClr val="white">
                    <a:lumMod val="95000"/>
                  </a:prstClr>
                </a:solidFill>
                <a:latin typeface="Garamond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5518" y="1027906"/>
            <a:ext cx="10515600" cy="4351338"/>
          </a:xfrm>
          <a:noFill/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Zoning lets you know what type of housing can go on a certain lot of land.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important?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lets you know if the house you plan on putting on the land is acceptable or not before you buy the land.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2" y="4138968"/>
            <a:ext cx="4228214" cy="2480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65580" y="2823379"/>
            <a:ext cx="2513604" cy="4751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45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57"/>
    </mc:Choice>
    <mc:Fallback>
      <p:transition spd="slow" advTm="14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This is what can happen if you don’t pay attention to zoning laws.</a:t>
            </a: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aramond" panose="02020404030301010803" pitchFamily="18" charset="0"/>
              </a:rPr>
              <a:t>  </a:t>
            </a:r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18" y="3688772"/>
            <a:ext cx="3742191" cy="26950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23" y="3771900"/>
            <a:ext cx="2798019" cy="2806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5151" y="1888830"/>
            <a:ext cx="3932062" cy="5682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41160" y="3092826"/>
            <a:ext cx="1336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VS</a:t>
            </a:r>
            <a:endParaRPr lang="en-US" sz="8000" dirty="0">
              <a:solidFill>
                <a:schemeClr val="bg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72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2"/>
    </mc:Choice>
    <mc:Fallback>
      <p:transition spd="slow" advTm="1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6217" y="3301620"/>
            <a:ext cx="3100434" cy="4012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19645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en-US" sz="6000" b="1" i="1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DK Meshuggeneh" panose="03030501010102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Step 1</a:t>
            </a:r>
            <a:endParaRPr lang="en-US" sz="6000" i="1" dirty="0">
              <a:ln>
                <a:solidFill>
                  <a:srgbClr val="FFFF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342"/>
            <a:ext cx="12192000" cy="5229658"/>
          </a:xfrm>
        </p:spPr>
        <p:txBody>
          <a:bodyPr>
            <a:normAutofit/>
          </a:bodyPr>
          <a:lstStyle/>
          <a:p>
            <a:pPr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address or pin/parcel number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Steps in finding the address or pin/parcel number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to “search for lots” at www.findyourlots.net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on the state you wish to search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next page enter the county, home type, 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price</a:t>
            </a: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range, and zip code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click search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 the land you want to find out about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(lots can also be found on other Realtor Websites)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the address and/or pin number </a:t>
            </a:r>
          </a:p>
          <a:p>
            <a:endParaRPr lang="en-US" dirty="0"/>
          </a:p>
        </p:txBody>
      </p:sp>
      <p:pic>
        <p:nvPicPr>
          <p:cNvPr id="5" name="Benny Hill Them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71634" y="46877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44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20"/>
    </mc:Choice>
    <mc:Fallback>
      <p:transition spd="slow" advTm="3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12573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en-US" sz="67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DK Meshuggeneh" panose="03030501010102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7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DK Meshuggeneh" panose="03030501010102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7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DK Meshuggeneh" panose="03030501010102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Step 2</a:t>
            </a:r>
            <a:r>
              <a:rPr lang="en-US" sz="3600" dirty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1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no address or pin number is </a:t>
            </a:r>
            <a:r>
              <a:rPr lang="en-US" sz="31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endParaRPr lang="en-US" sz="31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103943"/>
            <a:ext cx="12191999" cy="4351338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to the Local County GIS (Geographic Information System) Website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 the lot of land on the GIS website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no address or Pin number is found on the selected lot of land then select a lot near it and get the address from it.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986" y="4341957"/>
            <a:ext cx="1790700" cy="2219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9" y="4215679"/>
            <a:ext cx="2190750" cy="208597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3196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US" sz="6000" b="1" i="1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DK Meshuggeneh" panose="03030501010102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Step 2</a:t>
            </a:r>
            <a:endParaRPr lang="en-US" sz="6000" i="1" dirty="0">
              <a:ln>
                <a:solidFill>
                  <a:srgbClr val="FFFF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487" y="4077661"/>
            <a:ext cx="2204172" cy="2780339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411932" y="3792367"/>
            <a:ext cx="2377786" cy="1675463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902" y="4309341"/>
            <a:ext cx="139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Think!</a:t>
            </a: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20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9"/>
    </mc:Choice>
    <mc:Fallback>
      <p:transition spd="slow" advTm="24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US" sz="6000" b="1" i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DK Meshuggeneh" panose="03030501010102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b="1" i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DK Meshuggeneh" panose="03030501010102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0" b="1" i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DK Meshuggeneh" panose="03030501010102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step 3</a:t>
            </a:r>
            <a:br>
              <a:rPr lang="en-US" sz="6000" b="1" i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DK Meshuggeneh" panose="03030501010102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000" b="1" i="1" dirty="0">
              <a:ln>
                <a:solidFill>
                  <a:srgbClr val="FFFF00"/>
                </a:solidFill>
              </a:ln>
              <a:solidFill>
                <a:schemeClr val="tx1"/>
              </a:solidFill>
              <a:latin typeface="DK Meshuggeneh" panose="03030501010102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2129"/>
            <a:ext cx="12192000" cy="4351338"/>
          </a:xfrm>
        </p:spPr>
        <p:txBody>
          <a:bodyPr/>
          <a:lstStyle/>
          <a:p>
            <a:pPr marL="0" marR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to the local county website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to the planning/zoning department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the planning/zoning director’s number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the director and give them the pin number and ask about the zoning for the particular lot of land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the proof you can put that type of housing on that property in writing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4" y="4328562"/>
            <a:ext cx="1906732" cy="2512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43" y="4283777"/>
            <a:ext cx="2671330" cy="2557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5427" y="4349344"/>
            <a:ext cx="3283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Elephant" panose="02020904090505020303" pitchFamily="18" charset="0"/>
              </a:rPr>
              <a:t>Congratulations </a:t>
            </a:r>
          </a:p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Elephant" panose="02020904090505020303" pitchFamily="18" charset="0"/>
              </a:rPr>
              <a:t>You did it! 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  <a:latin typeface="Elephant" panose="020209040905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22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66"/>
    </mc:Choice>
    <mc:Fallback>
      <p:transition spd="slow" advTm="31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lass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0" cy="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5025" cy="6858000"/>
          </a:xfrm>
        </p:spPr>
      </p:pic>
      <p:sp>
        <p:nvSpPr>
          <p:cNvPr id="2" name="TextBox 1"/>
          <p:cNvSpPr txBox="1"/>
          <p:nvPr/>
        </p:nvSpPr>
        <p:spPr>
          <a:xfrm>
            <a:off x="4749111" y="2426018"/>
            <a:ext cx="1818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DK Meshuggeneh" panose="03030501010102010101" pitchFamily="66" charset="0"/>
              </a:rPr>
              <a:t>The</a:t>
            </a:r>
            <a:r>
              <a:rPr lang="en-US" sz="2000" dirty="0" smtClean="0">
                <a:solidFill>
                  <a:srgbClr val="FFFF00"/>
                </a:solidFill>
                <a:latin typeface="DK Meshuggeneh" panose="03030501010102010101" pitchFamily="66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DK Meshuggeneh" panose="03030501010102010101" pitchFamily="66" charset="0"/>
              </a:rPr>
              <a:t>End</a:t>
            </a:r>
            <a:endParaRPr lang="en-US" sz="4000" dirty="0">
              <a:solidFill>
                <a:srgbClr val="FFFF00"/>
              </a:solidFill>
              <a:latin typeface="DK Meshuggeneh" panose="03030501010102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9" y="3749457"/>
            <a:ext cx="28297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This presentation was brought to you by Nick Blake &amp; Kanah Thomas. Featuring the Minions!</a:t>
            </a: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tire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8800" y="51400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778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0"/>
    </mc:Choice>
    <mc:Fallback>
      <p:transition spd="slow" advTm="1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3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0" objId="6"/>
        <p14:stopEvt time="1559" objId="6"/>
        <p14:playEvt time="1943" objId="3"/>
        <p14:stopEvt time="405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n-US" sz="6000" b="1" i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DK Meshuggeneh" panose="03030501010102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Copy right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 special thanks to the creators of Despicable Me and the minions for the pictures that we were able to use in this presentation.   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23" y="3414924"/>
            <a:ext cx="5510213" cy="3443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58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6"/>
    </mc:Choice>
    <mc:Fallback>
      <p:transition spd="slow" advTm="1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ZONING!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9|3.5|4.4|3.7|6.1|2.1|4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2|3.5|3.5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2|1.5"/>
</p:tagLst>
</file>

<file path=ppt/theme/theme1.xml><?xml version="1.0" encoding="utf-8"?>
<a:theme xmlns:a="http://schemas.openxmlformats.org/drawingml/2006/main" name="KT">
  <a:themeElements>
    <a:clrScheme name="K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7F6000"/>
      </a:accent5>
      <a:accent6>
        <a:srgbClr val="70AD47"/>
      </a:accent6>
      <a:hlink>
        <a:srgbClr val="0563C1"/>
      </a:hlink>
      <a:folHlink>
        <a:srgbClr val="954F72"/>
      </a:folHlink>
    </a:clrScheme>
    <a:fontScheme name="KT">
      <a:majorFont>
        <a:latin typeface="Corbel"/>
        <a:ea typeface=""/>
        <a:cs typeface=""/>
      </a:majorFont>
      <a:minorFont>
        <a:latin typeface="Garamond"/>
        <a:ea typeface=""/>
        <a:cs typeface=""/>
      </a:minorFont>
    </a:fontScheme>
    <a:fmtScheme name="Top 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</TotalTime>
  <Words>333</Words>
  <Application>Microsoft Office PowerPoint</Application>
  <PresentationFormat>Custom</PresentationFormat>
  <Paragraphs>44</Paragraphs>
  <Slides>8</Slides>
  <Notes>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KT</vt:lpstr>
      <vt:lpstr>ZONING! </vt:lpstr>
      <vt:lpstr> </vt:lpstr>
      <vt:lpstr>This is what can happen if you don’t pay attention to zoning laws.  </vt:lpstr>
      <vt:lpstr>Step 1</vt:lpstr>
      <vt:lpstr> Step 2 If no address or pin number is found</vt:lpstr>
      <vt:lpstr> step 3 </vt:lpstr>
      <vt:lpstr>PowerPoint Presentation</vt:lpstr>
      <vt:lpstr>Copy right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ZONING!</dc:title>
  <dc:creator>Owner</dc:creator>
  <cp:lastModifiedBy>User</cp:lastModifiedBy>
  <cp:revision>58</cp:revision>
  <dcterms:created xsi:type="dcterms:W3CDTF">2014-12-04T03:19:23Z</dcterms:created>
  <dcterms:modified xsi:type="dcterms:W3CDTF">2015-01-14T17:28:55Z</dcterms:modified>
</cp:coreProperties>
</file>